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0%D0%BD%D0%B4%D1%80%D0%B8%D1%8F_%28%D0%B8%D1%81%D1%82%D0%BE%D1%80%D0%B8%D1%87%D0%B5%D1%81%D0%BA%D0%B0%D1%8F_%D0%BE%D0%B1%D0%BB%D0%B0%D1%81%D1%82%D1%8C%29" TargetMode="External"/><Relationship Id="rId7" Type="http://schemas.openxmlformats.org/officeDocument/2006/relationships/hyperlink" Target="https://ru.wikipedia.org/wiki/%D0%92%D0%BE%D1%81%D0%BA%D1%80%D0%B5%D1%81%D0%B5%D0%BD%D0%B8%D0%B5_%D0%98%D0%B8%D1%81%D1%83%D1%81%D0%B0_%D0%A5%D1%80%D0%B8%D1%81%D1%82%D0%B0" TargetMode="External"/><Relationship Id="rId2" Type="http://schemas.openxmlformats.org/officeDocument/2006/relationships/hyperlink" Target="https://ru.wikipedia.org/wiki/%D0%93%D0%BE%D0%BB%D0%BB%D0%B0%D0%BD%D0%B4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2%D1%80%D0%B0%D1%81%D1%82%D0%B8_%D0%A5%D1%80%D0%B8%D1%81%D1%82%D0%BE%D0%B2%D1%8B" TargetMode="External"/><Relationship Id="rId5" Type="http://schemas.openxmlformats.org/officeDocument/2006/relationships/hyperlink" Target="https://ru.wikipedia.org/wiki/%D0%92%D0%B0%D0%BD%D0%B8%D1%82%D0%B0%D1%81" TargetMode="External"/><Relationship Id="rId4" Type="http://schemas.openxmlformats.org/officeDocument/2006/relationships/hyperlink" Target="https://ru.wikipedia.org/wiki/%D0%90%D0%BB%D0%BB%D0%B5%D0%B3%D0%BE%D1%80%D0%B8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Голландский натюрморт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7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5" y="433057"/>
            <a:ext cx="8427932" cy="60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0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40" y="485515"/>
            <a:ext cx="6537851" cy="567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6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08" y="139818"/>
            <a:ext cx="9240119" cy="61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0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14" y="355657"/>
            <a:ext cx="8761460" cy="5917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142" y="1386110"/>
            <a:ext cx="8911687" cy="128089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dirty="0"/>
              <a:t>Ф</a:t>
            </a:r>
            <a:r>
              <a:rPr lang="ru-RU" sz="4400" dirty="0" smtClean="0"/>
              <a:t>ранс </a:t>
            </a:r>
            <a:r>
              <a:rPr lang="ru-RU" sz="4400" dirty="0" err="1" smtClean="0"/>
              <a:t>Снейдерс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4089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80" y="457201"/>
            <a:ext cx="8790439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4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9" y="193963"/>
            <a:ext cx="10058400" cy="64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59" y="385280"/>
            <a:ext cx="8526641" cy="59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71" y="166254"/>
            <a:ext cx="10058400" cy="64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74" y="369568"/>
            <a:ext cx="8739882" cy="60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Натюрморт окончательно оформляется в качестве самостоятельного жанра живописи в творчестве </a:t>
            </a:r>
            <a:r>
              <a:rPr lang="ru-RU" dirty="0">
                <a:hlinkClick r:id="rId2" tooltip="Голландия"/>
              </a:rPr>
              <a:t>голландских</a:t>
            </a:r>
            <a:r>
              <a:rPr lang="ru-RU" dirty="0"/>
              <a:t> и </a:t>
            </a:r>
            <a:r>
              <a:rPr lang="ru-RU" dirty="0">
                <a:hlinkClick r:id="rId3" tooltip="Фландрия (историческая область)"/>
              </a:rPr>
              <a:t>фламандских</a:t>
            </a:r>
            <a:r>
              <a:rPr lang="ru-RU" dirty="0"/>
              <a:t> художников XVII в. Предметы в натюрмортной живописи этого периода часто содержат скрытую </a:t>
            </a:r>
            <a:r>
              <a:rPr lang="ru-RU" dirty="0">
                <a:hlinkClick r:id="rId4" tooltip="Аллегория"/>
              </a:rPr>
              <a:t>аллегорию</a:t>
            </a:r>
            <a:r>
              <a:rPr lang="ru-RU" dirty="0"/>
              <a:t> — либо быстротечности всего земного и неизбежности смерти (</a:t>
            </a:r>
            <a:r>
              <a:rPr lang="ru-RU" dirty="0" err="1">
                <a:hlinkClick r:id="rId5" tooltip="Ванитас"/>
              </a:rPr>
              <a:t>Ванитас</a:t>
            </a:r>
            <a:r>
              <a:rPr lang="ru-RU" dirty="0"/>
              <a:t>), либо — в более широком смысле </a:t>
            </a:r>
            <a:r>
              <a:rPr lang="ru-RU" dirty="0">
                <a:hlinkClick r:id="rId6" tooltip="Страсти Христовы"/>
              </a:rPr>
              <a:t>Страстей Христовых</a:t>
            </a:r>
            <a:r>
              <a:rPr lang="ru-RU" dirty="0"/>
              <a:t> и </a:t>
            </a:r>
            <a:r>
              <a:rPr lang="ru-RU" dirty="0">
                <a:hlinkClick r:id="rId7" tooltip="Воскресение Иисуса Христа"/>
              </a:rPr>
              <a:t>Воскресения</a:t>
            </a:r>
            <a:r>
              <a:rPr lang="ru-RU" dirty="0"/>
              <a:t>. Это значение передаётся посредством использования предметов — в большинстве случаев знакомых и встречающихся в каждодневной жизни, которые наделяются дополнительным символическим значением.</a:t>
            </a:r>
          </a:p>
        </p:txBody>
      </p:sp>
    </p:spTree>
    <p:extLst>
      <p:ext uri="{BB962C8B-B14F-4D97-AF65-F5344CB8AC3E}">
        <p14:creationId xmlns:p14="http://schemas.microsoft.com/office/powerpoint/2010/main" val="169195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49" y="323599"/>
            <a:ext cx="8817752" cy="63542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24" y="1579417"/>
            <a:ext cx="8911687" cy="1004455"/>
          </a:xfrm>
        </p:spPr>
        <p:txBody>
          <a:bodyPr/>
          <a:lstStyle/>
          <a:p>
            <a:r>
              <a:rPr lang="ru-RU" dirty="0" smtClean="0"/>
              <a:t>Вильям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Хеда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0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56" y="290945"/>
            <a:ext cx="6236101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7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99" y="408209"/>
            <a:ext cx="8426765" cy="600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5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06" y="470814"/>
            <a:ext cx="8290976" cy="58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2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54" y="344978"/>
            <a:ext cx="4839499" cy="6291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85" y="356893"/>
            <a:ext cx="5124652" cy="62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98" y="423931"/>
            <a:ext cx="8536537" cy="61569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51" y="1150583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Питер </a:t>
            </a:r>
            <a:r>
              <a:rPr lang="ru-RU" sz="4400" dirty="0" err="1" smtClean="0"/>
              <a:t>Клас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81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" y="449118"/>
            <a:ext cx="10058400" cy="58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21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26</Words>
  <Application>Microsoft Office PowerPoint</Application>
  <PresentationFormat>Широкоэкранный</PresentationFormat>
  <Paragraphs>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Голландский натюрморт</vt:lpstr>
      <vt:lpstr>натюрморт</vt:lpstr>
      <vt:lpstr>Вильям Клас Хеда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Питер Клас</vt:lpstr>
      <vt:lpstr>Презентация PowerPoint</vt:lpstr>
      <vt:lpstr>Презентация PowerPoint</vt:lpstr>
      <vt:lpstr>Презентация PowerPoint</vt:lpstr>
      <vt:lpstr>Презентация PowerPoint</vt:lpstr>
      <vt:lpstr> Франс Снейдерс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Голландский натюрморт</dc:title>
  <dc:creator>Админ</dc:creator>
  <cp:lastModifiedBy>Админ</cp:lastModifiedBy>
  <cp:revision>2</cp:revision>
  <dcterms:created xsi:type="dcterms:W3CDTF">2015-12-06T14:57:07Z</dcterms:created>
  <dcterms:modified xsi:type="dcterms:W3CDTF">2015-12-06T15:13:04Z</dcterms:modified>
</cp:coreProperties>
</file>