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5" r:id="rId8"/>
    <p:sldId id="268" r:id="rId9"/>
    <p:sldId id="26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9" d="100"/>
          <a:sy n="69" d="100"/>
        </p:scale>
        <p:origin x="-7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dosenko Artem" userId="e0b213b7fba5ce85" providerId="LiveId" clId="{463FA47C-EDA2-4BCB-95CB-B950A8252B3D}"/>
    <pc:docChg chg="custSel addSld delSld modSld modMainMaster">
      <pc:chgData name="Fedosenko Artem" userId="e0b213b7fba5ce85" providerId="LiveId" clId="{463FA47C-EDA2-4BCB-95CB-B950A8252B3D}" dt="2025-02-18T11:04:47.063" v="235" actId="1076"/>
      <pc:docMkLst>
        <pc:docMk/>
      </pc:docMkLst>
      <pc:sldChg chg="addSp delSp modSp new mod modTransition setBg">
        <pc:chgData name="Fedosenko Artem" userId="e0b213b7fba5ce85" providerId="LiveId" clId="{463FA47C-EDA2-4BCB-95CB-B950A8252B3D}" dt="2025-02-18T11:04:47.063" v="235" actId="1076"/>
        <pc:sldMkLst>
          <pc:docMk/>
          <pc:sldMk cId="3406986395" sldId="256"/>
        </pc:sldMkLst>
        <pc:spChg chg="del">
          <ac:chgData name="Fedosenko Artem" userId="e0b213b7fba5ce85" providerId="LiveId" clId="{463FA47C-EDA2-4BCB-95CB-B950A8252B3D}" dt="2025-02-18T10:47:40.499" v="1" actId="478"/>
          <ac:spMkLst>
            <pc:docMk/>
            <pc:sldMk cId="3406986395" sldId="256"/>
            <ac:spMk id="2" creationId="{94022665-B5F3-451C-A0BD-10DDEE394A3F}"/>
          </ac:spMkLst>
        </pc:spChg>
        <pc:spChg chg="add mod">
          <ac:chgData name="Fedosenko Artem" userId="e0b213b7fba5ce85" providerId="LiveId" clId="{463FA47C-EDA2-4BCB-95CB-B950A8252B3D}" dt="2025-02-18T11:04:47.063" v="235" actId="1076"/>
          <ac:spMkLst>
            <pc:docMk/>
            <pc:sldMk cId="3406986395" sldId="256"/>
            <ac:spMk id="2" creationId="{B00DFB14-9049-46AC-8FA9-8BAC11B98600}"/>
          </ac:spMkLst>
        </pc:spChg>
        <pc:spChg chg="del">
          <ac:chgData name="Fedosenko Artem" userId="e0b213b7fba5ce85" providerId="LiveId" clId="{463FA47C-EDA2-4BCB-95CB-B950A8252B3D}" dt="2025-02-18T10:47:49.340" v="2" actId="478"/>
          <ac:spMkLst>
            <pc:docMk/>
            <pc:sldMk cId="3406986395" sldId="256"/>
            <ac:spMk id="3" creationId="{5671D8E9-08C2-44AF-9226-CA9D1EE3AEA6}"/>
          </ac:spMkLst>
        </pc:spChg>
        <pc:spChg chg="add mod">
          <ac:chgData name="Fedosenko Artem" userId="e0b213b7fba5ce85" providerId="LiveId" clId="{463FA47C-EDA2-4BCB-95CB-B950A8252B3D}" dt="2025-02-18T10:56:11.973" v="57" actId="1076"/>
          <ac:spMkLst>
            <pc:docMk/>
            <pc:sldMk cId="3406986395" sldId="256"/>
            <ac:spMk id="4" creationId="{FC17D47B-C729-4405-8D8C-F6A333A00D79}"/>
          </ac:spMkLst>
        </pc:spChg>
        <pc:spChg chg="add mod">
          <ac:chgData name="Fedosenko Artem" userId="e0b213b7fba5ce85" providerId="LiveId" clId="{463FA47C-EDA2-4BCB-95CB-B950A8252B3D}" dt="2025-02-18T10:56:26.155" v="77" actId="1076"/>
          <ac:spMkLst>
            <pc:docMk/>
            <pc:sldMk cId="3406986395" sldId="256"/>
            <ac:spMk id="5" creationId="{3533F32F-B1CE-4700-83EA-4E4035F3ACB3}"/>
          </ac:spMkLst>
        </pc:spChg>
        <pc:spChg chg="add mod">
          <ac:chgData name="Fedosenko Artem" userId="e0b213b7fba5ce85" providerId="LiveId" clId="{463FA47C-EDA2-4BCB-95CB-B950A8252B3D}" dt="2025-02-18T10:56:42.292" v="97" actId="20577"/>
          <ac:spMkLst>
            <pc:docMk/>
            <pc:sldMk cId="3406986395" sldId="256"/>
            <ac:spMk id="6" creationId="{C98BC9CD-3335-40B6-8787-1EB085FD4C00}"/>
          </ac:spMkLst>
        </pc:spChg>
        <pc:spChg chg="add mod">
          <ac:chgData name="Fedosenko Artem" userId="e0b213b7fba5ce85" providerId="LiveId" clId="{463FA47C-EDA2-4BCB-95CB-B950A8252B3D}" dt="2025-02-18T10:56:54.569" v="130" actId="1076"/>
          <ac:spMkLst>
            <pc:docMk/>
            <pc:sldMk cId="3406986395" sldId="256"/>
            <ac:spMk id="7" creationId="{362B7ED5-AF35-4D94-BD5D-7CB33C87486E}"/>
          </ac:spMkLst>
        </pc:spChg>
        <pc:spChg chg="add mod">
          <ac:chgData name="Fedosenko Artem" userId="e0b213b7fba5ce85" providerId="LiveId" clId="{463FA47C-EDA2-4BCB-95CB-B950A8252B3D}" dt="2025-02-18T10:57:05.854" v="159" actId="1076"/>
          <ac:spMkLst>
            <pc:docMk/>
            <pc:sldMk cId="3406986395" sldId="256"/>
            <ac:spMk id="8" creationId="{A58C5793-384C-4E5E-A651-E4EEE734D26D}"/>
          </ac:spMkLst>
        </pc:spChg>
        <pc:spChg chg="add mod">
          <ac:chgData name="Fedosenko Artem" userId="e0b213b7fba5ce85" providerId="LiveId" clId="{463FA47C-EDA2-4BCB-95CB-B950A8252B3D}" dt="2025-02-18T10:57:18.135" v="196" actId="1076"/>
          <ac:spMkLst>
            <pc:docMk/>
            <pc:sldMk cId="3406986395" sldId="256"/>
            <ac:spMk id="9" creationId="{416F9D42-AE8A-461E-8582-5DE5F6AB34E6}"/>
          </ac:spMkLst>
        </pc:spChg>
      </pc:sldChg>
      <pc:sldChg chg="delSp new del mod setBg">
        <pc:chgData name="Fedosenko Artem" userId="e0b213b7fba5ce85" providerId="LiveId" clId="{463FA47C-EDA2-4BCB-95CB-B950A8252B3D}" dt="2025-02-18T10:59:37.141" v="197" actId="47"/>
        <pc:sldMkLst>
          <pc:docMk/>
          <pc:sldMk cId="2671679351" sldId="257"/>
        </pc:sldMkLst>
        <pc:spChg chg="del">
          <ac:chgData name="Fedosenko Artem" userId="e0b213b7fba5ce85" providerId="LiveId" clId="{463FA47C-EDA2-4BCB-95CB-B950A8252B3D}" dt="2025-02-18T10:53:15.977" v="17" actId="478"/>
          <ac:spMkLst>
            <pc:docMk/>
            <pc:sldMk cId="2671679351" sldId="257"/>
            <ac:spMk id="2" creationId="{EA06F880-7A8D-487D-B14B-25C9BF352BAC}"/>
          </ac:spMkLst>
        </pc:spChg>
        <pc:spChg chg="del">
          <ac:chgData name="Fedosenko Artem" userId="e0b213b7fba5ce85" providerId="LiveId" clId="{463FA47C-EDA2-4BCB-95CB-B950A8252B3D}" dt="2025-02-18T10:53:17.624" v="18" actId="478"/>
          <ac:spMkLst>
            <pc:docMk/>
            <pc:sldMk cId="2671679351" sldId="257"/>
            <ac:spMk id="3" creationId="{5A67C321-44CF-466D-B27D-7F19619532CC}"/>
          </ac:spMkLst>
        </pc:spChg>
      </pc:sldChg>
      <pc:sldChg chg="delSp new mod">
        <pc:chgData name="Fedosenko Artem" userId="e0b213b7fba5ce85" providerId="LiveId" clId="{463FA47C-EDA2-4BCB-95CB-B950A8252B3D}" dt="2025-02-18T11:00:08.013" v="205" actId="478"/>
        <pc:sldMkLst>
          <pc:docMk/>
          <pc:sldMk cId="4117958950" sldId="257"/>
        </pc:sldMkLst>
        <pc:spChg chg="del">
          <ac:chgData name="Fedosenko Artem" userId="e0b213b7fba5ce85" providerId="LiveId" clId="{463FA47C-EDA2-4BCB-95CB-B950A8252B3D}" dt="2025-02-18T11:00:06.264" v="204" actId="478"/>
          <ac:spMkLst>
            <pc:docMk/>
            <pc:sldMk cId="4117958950" sldId="257"/>
            <ac:spMk id="2" creationId="{C2F88C3C-EF58-4928-85FA-C57952FCAAE6}"/>
          </ac:spMkLst>
        </pc:spChg>
        <pc:spChg chg="del">
          <ac:chgData name="Fedosenko Artem" userId="e0b213b7fba5ce85" providerId="LiveId" clId="{463FA47C-EDA2-4BCB-95CB-B950A8252B3D}" dt="2025-02-18T11:00:08.013" v="205" actId="478"/>
          <ac:spMkLst>
            <pc:docMk/>
            <pc:sldMk cId="4117958950" sldId="257"/>
            <ac:spMk id="3" creationId="{BB025595-3FA7-4E36-949E-4B52F34CC1C3}"/>
          </ac:spMkLst>
        </pc:spChg>
      </pc:sldChg>
      <pc:sldChg chg="delSp new mod">
        <pc:chgData name="Fedosenko Artem" userId="e0b213b7fba5ce85" providerId="LiveId" clId="{463FA47C-EDA2-4BCB-95CB-B950A8252B3D}" dt="2025-02-18T11:00:15.588" v="207" actId="478"/>
        <pc:sldMkLst>
          <pc:docMk/>
          <pc:sldMk cId="1962000588" sldId="258"/>
        </pc:sldMkLst>
        <pc:spChg chg="del">
          <ac:chgData name="Fedosenko Artem" userId="e0b213b7fba5ce85" providerId="LiveId" clId="{463FA47C-EDA2-4BCB-95CB-B950A8252B3D}" dt="2025-02-18T11:00:10.836" v="206" actId="478"/>
          <ac:spMkLst>
            <pc:docMk/>
            <pc:sldMk cId="1962000588" sldId="258"/>
            <ac:spMk id="2" creationId="{F74FC0F6-5AC2-4BE7-9684-39E78834A674}"/>
          </ac:spMkLst>
        </pc:spChg>
        <pc:spChg chg="del">
          <ac:chgData name="Fedosenko Artem" userId="e0b213b7fba5ce85" providerId="LiveId" clId="{463FA47C-EDA2-4BCB-95CB-B950A8252B3D}" dt="2025-02-18T11:00:15.588" v="207" actId="478"/>
          <ac:spMkLst>
            <pc:docMk/>
            <pc:sldMk cId="1962000588" sldId="258"/>
            <ac:spMk id="3" creationId="{63C98B79-22C3-4054-ABB3-B4BAD2312DA0}"/>
          </ac:spMkLst>
        </pc:spChg>
      </pc:sldChg>
      <pc:sldChg chg="delSp new del mod setBg">
        <pc:chgData name="Fedosenko Artem" userId="e0b213b7fba5ce85" providerId="LiveId" clId="{463FA47C-EDA2-4BCB-95CB-B950A8252B3D}" dt="2025-02-18T10:59:38.202" v="198" actId="47"/>
        <pc:sldMkLst>
          <pc:docMk/>
          <pc:sldMk cId="2653227199" sldId="258"/>
        </pc:sldMkLst>
        <pc:spChg chg="del">
          <ac:chgData name="Fedosenko Artem" userId="e0b213b7fba5ce85" providerId="LiveId" clId="{463FA47C-EDA2-4BCB-95CB-B950A8252B3D}" dt="2025-02-18T10:53:33.828" v="22" actId="478"/>
          <ac:spMkLst>
            <pc:docMk/>
            <pc:sldMk cId="2653227199" sldId="258"/>
            <ac:spMk id="2" creationId="{E67FD02E-2B24-421C-AA7C-920D97FE47A5}"/>
          </ac:spMkLst>
        </pc:spChg>
        <pc:spChg chg="del">
          <ac:chgData name="Fedosenko Artem" userId="e0b213b7fba5ce85" providerId="LiveId" clId="{463FA47C-EDA2-4BCB-95CB-B950A8252B3D}" dt="2025-02-18T10:53:36.664" v="23" actId="478"/>
          <ac:spMkLst>
            <pc:docMk/>
            <pc:sldMk cId="2653227199" sldId="258"/>
            <ac:spMk id="3" creationId="{7864CCA8-472F-4591-AAD3-D89CA1EDDD7C}"/>
          </ac:spMkLst>
        </pc:spChg>
      </pc:sldChg>
      <pc:sldChg chg="delSp new mod">
        <pc:chgData name="Fedosenko Artem" userId="e0b213b7fba5ce85" providerId="LiveId" clId="{463FA47C-EDA2-4BCB-95CB-B950A8252B3D}" dt="2025-02-18T11:00:19.532" v="209" actId="478"/>
        <pc:sldMkLst>
          <pc:docMk/>
          <pc:sldMk cId="1453359326" sldId="259"/>
        </pc:sldMkLst>
        <pc:spChg chg="del">
          <ac:chgData name="Fedosenko Artem" userId="e0b213b7fba5ce85" providerId="LiveId" clId="{463FA47C-EDA2-4BCB-95CB-B950A8252B3D}" dt="2025-02-18T11:00:18.176" v="208" actId="478"/>
          <ac:spMkLst>
            <pc:docMk/>
            <pc:sldMk cId="1453359326" sldId="259"/>
            <ac:spMk id="2" creationId="{0BBE2C01-4270-4250-984B-872B9719CF38}"/>
          </ac:spMkLst>
        </pc:spChg>
        <pc:spChg chg="del">
          <ac:chgData name="Fedosenko Artem" userId="e0b213b7fba5ce85" providerId="LiveId" clId="{463FA47C-EDA2-4BCB-95CB-B950A8252B3D}" dt="2025-02-18T11:00:19.532" v="209" actId="478"/>
          <ac:spMkLst>
            <pc:docMk/>
            <pc:sldMk cId="1453359326" sldId="259"/>
            <ac:spMk id="3" creationId="{07746064-F5D8-40BE-8475-530EF7CBF289}"/>
          </ac:spMkLst>
        </pc:spChg>
      </pc:sldChg>
      <pc:sldChg chg="delSp new del mod setBg">
        <pc:chgData name="Fedosenko Artem" userId="e0b213b7fba5ce85" providerId="LiveId" clId="{463FA47C-EDA2-4BCB-95CB-B950A8252B3D}" dt="2025-02-18T10:59:39.091" v="199" actId="47"/>
        <pc:sldMkLst>
          <pc:docMk/>
          <pc:sldMk cId="3073732734" sldId="259"/>
        </pc:sldMkLst>
        <pc:spChg chg="del">
          <ac:chgData name="Fedosenko Artem" userId="e0b213b7fba5ce85" providerId="LiveId" clId="{463FA47C-EDA2-4BCB-95CB-B950A8252B3D}" dt="2025-02-18T10:54:23.108" v="30" actId="478"/>
          <ac:spMkLst>
            <pc:docMk/>
            <pc:sldMk cId="3073732734" sldId="259"/>
            <ac:spMk id="2" creationId="{EACA716E-BD3D-4150-8234-FBC8D1F71061}"/>
          </ac:spMkLst>
        </pc:spChg>
        <pc:spChg chg="del">
          <ac:chgData name="Fedosenko Artem" userId="e0b213b7fba5ce85" providerId="LiveId" clId="{463FA47C-EDA2-4BCB-95CB-B950A8252B3D}" dt="2025-02-18T10:54:27.700" v="31" actId="478"/>
          <ac:spMkLst>
            <pc:docMk/>
            <pc:sldMk cId="3073732734" sldId="259"/>
            <ac:spMk id="3" creationId="{FE722490-FFCA-4DC9-908D-7CF4A81EC1CF}"/>
          </ac:spMkLst>
        </pc:spChg>
      </pc:sldChg>
      <pc:sldMasterChg chg="setBg addSldLayout modSldLayout">
        <pc:chgData name="Fedosenko Artem" userId="e0b213b7fba5ce85" providerId="LiveId" clId="{463FA47C-EDA2-4BCB-95CB-B950A8252B3D}" dt="2025-02-18T10:59:50.462" v="200"/>
        <pc:sldMasterMkLst>
          <pc:docMk/>
          <pc:sldMasterMk cId="2053998889" sldId="2147483648"/>
        </pc:sldMasterMkLst>
        <pc:sldLayoutChg chg="add setBg">
          <pc:chgData name="Fedosenko Artem" userId="e0b213b7fba5ce85" providerId="LiveId" clId="{463FA47C-EDA2-4BCB-95CB-B950A8252B3D}" dt="2025-02-18T10:59:50.462" v="200"/>
          <pc:sldLayoutMkLst>
            <pc:docMk/>
            <pc:sldMasterMk cId="2053998889" sldId="2147483648"/>
            <pc:sldLayoutMk cId="3710637032" sldId="214748364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C4F8B36-DBE2-4B9B-AB3F-038AD968F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5BF420FE-9A90-45AC-84E1-9DF8686B25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710637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3998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C17D47B-C729-4405-8D8C-F6A333A00D79}"/>
              </a:ext>
            </a:extLst>
          </p:cNvPr>
          <p:cNvSpPr txBox="1"/>
          <p:nvPr/>
        </p:nvSpPr>
        <p:spPr>
          <a:xfrm>
            <a:off x="3514473" y="695321"/>
            <a:ext cx="72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Идеи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533F32F-B1CE-4700-83EA-4E4035F3ACB3}"/>
              </a:ext>
            </a:extLst>
          </p:cNvPr>
          <p:cNvSpPr txBox="1"/>
          <p:nvPr/>
        </p:nvSpPr>
        <p:spPr>
          <a:xfrm>
            <a:off x="2437269" y="1419820"/>
            <a:ext cx="830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Выбор</a:t>
            </a: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98BC9CD-3335-40B6-8787-1EB085FD4C00}"/>
              </a:ext>
            </a:extLst>
          </p:cNvPr>
          <p:cNvSpPr txBox="1"/>
          <p:nvPr/>
        </p:nvSpPr>
        <p:spPr>
          <a:xfrm>
            <a:off x="2287659" y="3192423"/>
            <a:ext cx="1276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Молодость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62B7ED5-AF35-4D94-BD5D-7CB33C87486E}"/>
              </a:ext>
            </a:extLst>
          </p:cNvPr>
          <p:cNvSpPr txBox="1"/>
          <p:nvPr/>
        </p:nvSpPr>
        <p:spPr>
          <a:xfrm>
            <a:off x="8826665" y="1577459"/>
            <a:ext cx="103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Проекты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58C5793-384C-4E5E-A651-E4EEE734D26D}"/>
              </a:ext>
            </a:extLst>
          </p:cNvPr>
          <p:cNvSpPr txBox="1"/>
          <p:nvPr/>
        </p:nvSpPr>
        <p:spPr>
          <a:xfrm>
            <a:off x="1482745" y="2333625"/>
            <a:ext cx="190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Самоуправление 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16F9D42-AE8A-461E-8582-5DE5F6AB34E6}"/>
              </a:ext>
            </a:extLst>
          </p:cNvPr>
          <p:cNvSpPr txBox="1"/>
          <p:nvPr/>
        </p:nvSpPr>
        <p:spPr>
          <a:xfrm>
            <a:off x="8226294" y="695321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Акции</a:t>
            </a:r>
          </a:p>
          <a:p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00DFB14-9049-46AC-8FA9-8BAC11B98600}"/>
              </a:ext>
            </a:extLst>
          </p:cNvPr>
          <p:cNvSpPr txBox="1"/>
          <p:nvPr/>
        </p:nvSpPr>
        <p:spPr>
          <a:xfrm>
            <a:off x="4329790" y="6210300"/>
            <a:ext cx="3734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b="1" dirty="0"/>
              <a:t>«Молодость – время выбора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Наши инициативы здесь и сейчас»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26513" y="2333625"/>
            <a:ext cx="1489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Молодёжь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8743824" y="3237905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Развитие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226294" y="4124325"/>
            <a:ext cx="1440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Гражданство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095625" y="4076700"/>
            <a:ext cx="1090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Единство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698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70107" y="6124575"/>
            <a:ext cx="32388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«Молодость – время выбора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Молодежь – за милосердие»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54675" y="885825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Помощь нуждающимся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66775" y="2132223"/>
            <a:ext cx="28181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Возрождение </a:t>
            </a:r>
          </a:p>
          <a:p>
            <a:pPr algn="ctr"/>
            <a:r>
              <a:rPr lang="ru-RU" dirty="0" smtClean="0"/>
              <a:t>«тимуровского движения»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198140" y="965716"/>
            <a:ext cx="2627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Акция «Доброе сердце»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955199" y="3590925"/>
            <a:ext cx="3142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Акция «Чудеса на Рождество»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39148" y="3686175"/>
            <a:ext cx="2605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Волонтерское движение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931526" y="2214428"/>
            <a:ext cx="2113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Помощь ветеранам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7958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19708" y="6130409"/>
            <a:ext cx="32086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/>
              <a:t>«Молодость – время выбора. </a:t>
            </a:r>
            <a:endParaRPr lang="ru-RU" b="1" dirty="0" smtClean="0"/>
          </a:p>
          <a:p>
            <a:pPr algn="ctr"/>
            <a:r>
              <a:rPr lang="ru-RU" b="1" dirty="0" smtClean="0"/>
              <a:t>Что </a:t>
            </a:r>
            <a:r>
              <a:rPr lang="ru-RU" b="1" dirty="0"/>
              <a:t>может БРСМ?»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38525" y="668893"/>
            <a:ext cx="62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ЗОЖ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877263" y="3413641"/>
            <a:ext cx="18744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Трудоустройство </a:t>
            </a:r>
          </a:p>
          <a:p>
            <a:pPr algn="ctr"/>
            <a:r>
              <a:rPr lang="ru-RU" dirty="0" smtClean="0"/>
              <a:t>молодежи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800225" y="2083832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Самореализация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341015" y="3497818"/>
            <a:ext cx="2503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Поддержка </a:t>
            </a:r>
          </a:p>
          <a:p>
            <a:pPr algn="ctr"/>
            <a:r>
              <a:rPr lang="ru-RU" dirty="0"/>
              <a:t>т</a:t>
            </a:r>
            <a:r>
              <a:rPr lang="ru-RU" dirty="0" smtClean="0"/>
              <a:t>алантливой молодёжи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8639175" y="2051566"/>
            <a:ext cx="26302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Развитие</a:t>
            </a:r>
          </a:p>
          <a:p>
            <a:pPr algn="ctr"/>
            <a:r>
              <a:rPr lang="ru-RU" dirty="0" smtClean="0"/>
              <a:t> молодёжного движения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8156284" y="668893"/>
            <a:ext cx="18961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Международное </a:t>
            </a:r>
          </a:p>
          <a:p>
            <a:pPr algn="ctr"/>
            <a:r>
              <a:rPr lang="ru-RU" dirty="0" smtClean="0"/>
              <a:t>сотрудничество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2000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6266" y="6049059"/>
            <a:ext cx="41963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/>
              <a:t>«Молодость – время выбора. </a:t>
            </a:r>
            <a:endParaRPr lang="ru-RU" b="1" dirty="0" smtClean="0"/>
          </a:p>
          <a:p>
            <a:pPr algn="ctr"/>
            <a:r>
              <a:rPr lang="ru-RU" b="1" dirty="0" smtClean="0"/>
              <a:t>Профессиональное </a:t>
            </a:r>
            <a:r>
              <a:rPr lang="ru-RU" b="1" dirty="0"/>
              <a:t>самоопределение»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38350" y="885825"/>
            <a:ext cx="2005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/>
              <a:t>Профоориентация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81175" y="2124075"/>
            <a:ext cx="19453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Предварительное</a:t>
            </a:r>
          </a:p>
          <a:p>
            <a:pPr algn="ctr"/>
            <a:r>
              <a:rPr lang="ru-RU" dirty="0" smtClean="0"/>
              <a:t>тестирование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222608" y="956191"/>
            <a:ext cx="1522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Консультация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763000" y="2124075"/>
            <a:ext cx="1602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Прохождение </a:t>
            </a:r>
          </a:p>
          <a:p>
            <a:pPr algn="ctr"/>
            <a:r>
              <a:rPr lang="ru-RU" dirty="0" err="1" smtClean="0"/>
              <a:t>профиТеста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400300" y="3695700"/>
            <a:ext cx="15351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Экскурсии на </a:t>
            </a:r>
          </a:p>
          <a:p>
            <a:r>
              <a:rPr lang="ru-RU" dirty="0" smtClean="0"/>
              <a:t>производстве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315324" y="3834199"/>
            <a:ext cx="2198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Участие в ярмарке</a:t>
            </a:r>
          </a:p>
          <a:p>
            <a:pPr algn="ctr"/>
            <a:r>
              <a:rPr lang="ru-RU" dirty="0" smtClean="0"/>
              <a:t>Целевой подготовки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3359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08321" y="6049059"/>
            <a:ext cx="3232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/>
              <a:t>«Молодость – время выбора. </a:t>
            </a:r>
            <a:endParaRPr lang="ru-RU" b="1" dirty="0" smtClean="0"/>
          </a:p>
          <a:p>
            <a:pPr algn="ctr"/>
            <a:r>
              <a:rPr lang="ru-RU" b="1" dirty="0" smtClean="0"/>
              <a:t>Куда поступать учиться?</a:t>
            </a:r>
            <a:r>
              <a:rPr lang="ru-RU" b="1" dirty="0" smtClean="0"/>
              <a:t>» 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038350" y="885825"/>
            <a:ext cx="1728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Отличная учеба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857894" y="2124075"/>
            <a:ext cx="1791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Самоподготовка</a:t>
            </a:r>
            <a:endParaRPr lang="ru-RU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8222608" y="956191"/>
            <a:ext cx="336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Желание трудиться на результат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153347" y="2124075"/>
            <a:ext cx="2821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Активная профориентация</a:t>
            </a:r>
            <a:endParaRPr lang="ru-RU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2400300" y="369570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Дисциплина</a:t>
            </a:r>
            <a:endParaRPr lang="ru-RU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7748094" y="3834199"/>
            <a:ext cx="33329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Опыт </a:t>
            </a:r>
            <a:r>
              <a:rPr lang="ru-RU" dirty="0" err="1" smtClean="0"/>
              <a:t>ПТУЗов</a:t>
            </a:r>
            <a:r>
              <a:rPr lang="ru-RU" dirty="0" smtClean="0"/>
              <a:t> и </a:t>
            </a:r>
            <a:r>
              <a:rPr lang="ru-RU" dirty="0" err="1" smtClean="0"/>
              <a:t>ССУЗов</a:t>
            </a:r>
            <a:r>
              <a:rPr lang="ru-RU" dirty="0" smtClean="0"/>
              <a:t> в рамках</a:t>
            </a:r>
          </a:p>
          <a:p>
            <a:pPr algn="ctr"/>
            <a:r>
              <a:rPr lang="ru-RU" dirty="0" smtClean="0"/>
              <a:t>«Дней будущих Мастеров»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214833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83086" y="6049059"/>
            <a:ext cx="42827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/>
              <a:t>«Молодость – время выбора. </a:t>
            </a:r>
            <a:endParaRPr lang="ru-RU" b="1" dirty="0" smtClean="0"/>
          </a:p>
          <a:p>
            <a:pPr algn="ctr"/>
            <a:r>
              <a:rPr lang="ru-RU" b="1" dirty="0" smtClean="0"/>
              <a:t>Молодежь – за здоровый образ жизни» 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038350" y="885825"/>
            <a:ext cx="2271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«</a:t>
            </a:r>
            <a:r>
              <a:rPr lang="ru-RU" dirty="0" err="1" smtClean="0"/>
              <a:t>Воркаут</a:t>
            </a:r>
            <a:r>
              <a:rPr lang="ru-RU" dirty="0" smtClean="0"/>
              <a:t>-площадки»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73777" y="2124075"/>
            <a:ext cx="30741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Приглашение известных</a:t>
            </a:r>
          </a:p>
          <a:p>
            <a:pPr algn="ctr"/>
            <a:r>
              <a:rPr lang="ru-RU" dirty="0" smtClean="0"/>
              <a:t> спортсменов на внеклассные мероприятия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2608" y="956191"/>
            <a:ext cx="45762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Распространение билетов</a:t>
            </a:r>
          </a:p>
          <a:p>
            <a:r>
              <a:rPr lang="ru-RU" dirty="0"/>
              <a:t>н</a:t>
            </a:r>
            <a:r>
              <a:rPr lang="ru-RU" dirty="0" smtClean="0"/>
              <a:t>а соревнования </a:t>
            </a:r>
          </a:p>
          <a:p>
            <a:r>
              <a:rPr lang="ru-RU" dirty="0" smtClean="0"/>
              <a:t>среди учащейся </a:t>
            </a:r>
          </a:p>
          <a:p>
            <a:r>
              <a:rPr lang="ru-RU" dirty="0" smtClean="0"/>
              <a:t>молодежи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336478" y="2458191"/>
            <a:ext cx="3336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Расширение уличного движения</a:t>
            </a:r>
          </a:p>
          <a:p>
            <a:pPr algn="ctr"/>
            <a:r>
              <a:rPr lang="ru-RU" dirty="0" smtClean="0"/>
              <a:t>«</a:t>
            </a:r>
            <a:r>
              <a:rPr lang="en-US" dirty="0" smtClean="0"/>
              <a:t>Street Workout</a:t>
            </a:r>
            <a:r>
              <a:rPr lang="ru-RU" dirty="0" smtClean="0"/>
              <a:t>»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1901" y="3695700"/>
            <a:ext cx="33488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Посещение </a:t>
            </a:r>
          </a:p>
          <a:p>
            <a:r>
              <a:rPr lang="ru-RU" dirty="0" smtClean="0"/>
              <a:t>соревнований с целью популяризации </a:t>
            </a:r>
            <a:r>
              <a:rPr lang="ru-RU" dirty="0" err="1" smtClean="0"/>
              <a:t>ЗОЖа</a:t>
            </a:r>
            <a:r>
              <a:rPr lang="ru-RU" dirty="0" smtClean="0"/>
              <a:t> </a:t>
            </a:r>
          </a:p>
          <a:p>
            <a:r>
              <a:rPr lang="ru-RU" dirty="0" smtClean="0"/>
              <a:t>среди молодежи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42506" y="3695699"/>
            <a:ext cx="28450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Регулярное проведение </a:t>
            </a:r>
          </a:p>
          <a:p>
            <a:pPr algn="ctr"/>
            <a:r>
              <a:rPr lang="ru-RU" dirty="0" smtClean="0"/>
              <a:t>соревнований </a:t>
            </a:r>
          </a:p>
          <a:p>
            <a:pPr algn="ctr"/>
            <a:r>
              <a:rPr lang="ru-RU" dirty="0" smtClean="0"/>
              <a:t>среди учащейся молодежи</a:t>
            </a:r>
          </a:p>
        </p:txBody>
      </p:sp>
    </p:spTree>
    <p:extLst>
      <p:ext uri="{BB962C8B-B14F-4D97-AF65-F5344CB8AC3E}">
        <p14:creationId xmlns:p14="http://schemas.microsoft.com/office/powerpoint/2010/main" val="2966612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91002" y="6049059"/>
            <a:ext cx="4066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/>
              <a:t>«Молодость – время выбора. </a:t>
            </a:r>
            <a:endParaRPr lang="ru-RU" b="1" dirty="0" smtClean="0"/>
          </a:p>
          <a:p>
            <a:pPr algn="ctr"/>
            <a:r>
              <a:rPr lang="ru-RU" b="1" dirty="0" smtClean="0"/>
              <a:t>Молодежь – за Союзное государство» 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038350" y="885825"/>
            <a:ext cx="253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Экологические проекты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73777" y="2124075"/>
            <a:ext cx="30741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Единая система </a:t>
            </a:r>
            <a:r>
              <a:rPr lang="ru-RU" dirty="0" err="1" smtClean="0"/>
              <a:t>медиакоммуникации</a:t>
            </a:r>
            <a:r>
              <a:rPr lang="ru-RU" dirty="0"/>
              <a:t> </a:t>
            </a:r>
            <a:r>
              <a:rPr lang="ru-RU" dirty="0" smtClean="0"/>
              <a:t>(интерактивное ТВ и радио)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2608" y="956191"/>
            <a:ext cx="45762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Спортивные соревнования </a:t>
            </a:r>
          </a:p>
          <a:p>
            <a:r>
              <a:rPr lang="ru-RU" dirty="0"/>
              <a:t>у</a:t>
            </a:r>
            <a:r>
              <a:rPr lang="ru-RU" dirty="0" smtClean="0"/>
              <a:t>чащейся молодежи в рамках </a:t>
            </a:r>
          </a:p>
          <a:p>
            <a:r>
              <a:rPr lang="ru-RU" dirty="0" smtClean="0"/>
              <a:t>Союзного государства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36478" y="2124075"/>
            <a:ext cx="3336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Совместная поисково-исследовательская деятельность событий </a:t>
            </a:r>
          </a:p>
          <a:p>
            <a:pPr algn="ctr"/>
            <a:r>
              <a:rPr lang="ru-RU" dirty="0" smtClean="0"/>
              <a:t>Великой Отечественной войны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1901" y="3695700"/>
            <a:ext cx="33488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Единая информационная площадка молодежи </a:t>
            </a:r>
          </a:p>
          <a:p>
            <a:r>
              <a:rPr lang="ru-RU" dirty="0" smtClean="0"/>
              <a:t>Союзного государства</a:t>
            </a:r>
          </a:p>
          <a:p>
            <a:r>
              <a:rPr lang="ru-RU" dirty="0" smtClean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06305" y="3695699"/>
            <a:ext cx="39174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Развитие совместных </a:t>
            </a:r>
          </a:p>
          <a:p>
            <a:pPr algn="ctr"/>
            <a:r>
              <a:rPr lang="ru-RU" dirty="0" smtClean="0"/>
              <a:t>технологических  проектов молодежи</a:t>
            </a:r>
          </a:p>
          <a:p>
            <a:pPr algn="ctr"/>
            <a:r>
              <a:rPr lang="ru-RU" dirty="0" smtClean="0"/>
              <a:t>Союзного государства</a:t>
            </a:r>
          </a:p>
          <a:p>
            <a:pPr algn="ctr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966612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20094" y="6049059"/>
            <a:ext cx="32086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/>
              <a:t>«Молодость – время выбора. </a:t>
            </a:r>
            <a:endParaRPr lang="ru-RU" b="1" dirty="0" smtClean="0"/>
          </a:p>
          <a:p>
            <a:pPr algn="ctr"/>
            <a:r>
              <a:rPr lang="ru-RU" b="1" dirty="0" smtClean="0"/>
              <a:t>Управление государством» 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038350" y="885825"/>
            <a:ext cx="33287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Ученическое самоуправление</a:t>
            </a:r>
          </a:p>
          <a:p>
            <a:r>
              <a:rPr lang="ru-RU" dirty="0"/>
              <a:t>к</a:t>
            </a:r>
            <a:r>
              <a:rPr lang="ru-RU" dirty="0" smtClean="0"/>
              <a:t>ак ступенька управленческого </a:t>
            </a:r>
          </a:p>
          <a:p>
            <a:r>
              <a:rPr lang="ru-RU" dirty="0" smtClean="0"/>
              <a:t>роста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73777" y="2124075"/>
            <a:ext cx="3074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Школа «Лидер»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2608" y="956191"/>
            <a:ext cx="45762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Расширение деятельности </a:t>
            </a:r>
          </a:p>
          <a:p>
            <a:r>
              <a:rPr lang="ru-RU" dirty="0" smtClean="0"/>
              <a:t>Молодежного парламента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36478" y="2458191"/>
            <a:ext cx="3336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Сотрудничество, молодежные </a:t>
            </a:r>
          </a:p>
          <a:p>
            <a:pPr algn="ctr"/>
            <a:r>
              <a:rPr lang="ru-RU" dirty="0"/>
              <a:t>и</a:t>
            </a:r>
            <a:r>
              <a:rPr lang="ru-RU" dirty="0" smtClean="0"/>
              <a:t>нициативы Союзного государства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1901" y="3695700"/>
            <a:ext cx="33488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Приглашение депутатов </a:t>
            </a:r>
          </a:p>
          <a:p>
            <a:r>
              <a:rPr lang="ru-RU" dirty="0" smtClean="0"/>
              <a:t>всех уровней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08688" y="3695699"/>
            <a:ext cx="31126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Фестивали молодежных идей</a:t>
            </a:r>
          </a:p>
          <a:p>
            <a:pPr algn="ctr"/>
            <a:r>
              <a:rPr lang="ru-RU" dirty="0" smtClean="0"/>
              <a:t>«Молодая Беларусь»</a:t>
            </a:r>
          </a:p>
        </p:txBody>
      </p:sp>
    </p:spTree>
    <p:extLst>
      <p:ext uri="{BB962C8B-B14F-4D97-AF65-F5344CB8AC3E}">
        <p14:creationId xmlns:p14="http://schemas.microsoft.com/office/powerpoint/2010/main" val="1026849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20094" y="6049059"/>
            <a:ext cx="32086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/>
              <a:t>«Молодость – время выбора. </a:t>
            </a:r>
            <a:endParaRPr lang="ru-RU" b="1" dirty="0" smtClean="0"/>
          </a:p>
          <a:p>
            <a:pPr algn="ctr"/>
            <a:r>
              <a:rPr lang="ru-RU" b="1" smtClean="0"/>
              <a:t>Наследники Победы» 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302328" y="885825"/>
            <a:ext cx="3352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Акция «Письмо </a:t>
            </a:r>
          </a:p>
          <a:p>
            <a:r>
              <a:rPr lang="ru-RU" dirty="0" smtClean="0"/>
              <a:t>моему прадеду»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73777" y="2124075"/>
            <a:ext cx="3074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Пополнение экспозиции</a:t>
            </a:r>
          </a:p>
          <a:p>
            <a:pPr algn="ctr"/>
            <a:r>
              <a:rPr lang="ru-RU" dirty="0"/>
              <a:t>ш</a:t>
            </a:r>
            <a:r>
              <a:rPr lang="ru-RU" dirty="0" smtClean="0"/>
              <a:t>кольного музея</a:t>
            </a:r>
            <a:endParaRPr lang="ru-RU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8222608" y="956191"/>
            <a:ext cx="45762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«Летопись моей семьи»</a:t>
            </a:r>
          </a:p>
          <a:p>
            <a:r>
              <a:rPr lang="ru-RU" dirty="0"/>
              <a:t>в</a:t>
            </a:r>
            <a:r>
              <a:rPr lang="ru-RU" dirty="0" smtClean="0"/>
              <a:t> годы Великой Отечественной войны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36478" y="2458191"/>
            <a:ext cx="3336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«Патриотические минутки»</a:t>
            </a:r>
            <a:r>
              <a:rPr lang="ru-RU" dirty="0" smtClean="0"/>
              <a:t> </a:t>
            </a:r>
            <a:endParaRPr lang="ru-RU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961901" y="3695700"/>
            <a:ext cx="3348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Аллея «Наследники Победы»</a:t>
            </a:r>
            <a:endParaRPr lang="ru-RU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7977998" y="3695699"/>
            <a:ext cx="2774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Уроки Памяти и Мужества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0268494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320</Words>
  <Application>Microsoft Office PowerPoint</Application>
  <PresentationFormat>Произвольный</PresentationFormat>
  <Paragraphs>111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Fedosenko Artem</dc:creator>
  <cp:lastModifiedBy>Учёба</cp:lastModifiedBy>
  <cp:revision>19</cp:revision>
  <dcterms:created xsi:type="dcterms:W3CDTF">2025-02-18T10:47:31Z</dcterms:created>
  <dcterms:modified xsi:type="dcterms:W3CDTF">2025-05-21T10:45:18Z</dcterms:modified>
</cp:coreProperties>
</file>